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25" autoAdjust="0"/>
    <p:restoredTop sz="94660"/>
  </p:normalViewPr>
  <p:slideViewPr>
    <p:cSldViewPr snapToGrid="0">
      <p:cViewPr varScale="1">
        <p:scale>
          <a:sx n="82" d="100"/>
          <a:sy n="82" d="100"/>
        </p:scale>
        <p:origin x="126" y="5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3BC2FA2-5A31-A1BB-3033-5C63551CF4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93966990-57C7-7E36-7C93-37BE0E2997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GB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DDCA5D1-23EB-30BF-E818-759E1E106D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C8E54-39A6-423D-863C-5D8E01C27B65}" type="datetimeFigureOut">
              <a:rPr lang="en-GB" smtClean="0"/>
              <a:t>09/12/2024</a:t>
            </a:fld>
            <a:endParaRPr lang="en-GB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AFA5C47-481D-1A87-515B-5717994C13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2497C07-4966-E961-A074-074B06F80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51E758-AFED-4B99-9A83-A8BD1B9254AA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07563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CDB8BF7-8BCE-C836-96E2-1CEA47B13E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B0730B12-A1AA-9818-9D38-ADD76CC0EC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AB1E92E-F041-2A4E-EA27-624D7A8944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C8E54-39A6-423D-863C-5D8E01C27B65}" type="datetimeFigureOut">
              <a:rPr lang="en-GB" smtClean="0"/>
              <a:t>09/12/2024</a:t>
            </a:fld>
            <a:endParaRPr lang="en-GB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600944F-EE33-236D-16FF-6921A3D9F6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D68F28E-5F90-0D32-F33F-1A521322B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51E758-AFED-4B99-9A83-A8BD1B9254AA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64758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F762BAB4-FFFF-6452-C96C-D688A9568D2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5A5E4363-AB45-43C4-58C7-F42ADA03C2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17CE513-F681-66A1-DBF2-BB2B34A8E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C8E54-39A6-423D-863C-5D8E01C27B65}" type="datetimeFigureOut">
              <a:rPr lang="en-GB" smtClean="0"/>
              <a:t>09/12/2024</a:t>
            </a:fld>
            <a:endParaRPr lang="en-GB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A666596-C614-CB94-FFA6-754594519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F3B86B2-7663-929C-7515-3E85C000DB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51E758-AFED-4B99-9A83-A8BD1B9254AA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27905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21FDD4C-DE5C-317E-7C35-22E8C0F29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4CE0212-5BB5-106E-2EB0-3EFF6E2257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6DC7EA5-D68D-8451-C2FB-589DBB10C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C8E54-39A6-423D-863C-5D8E01C27B65}" type="datetimeFigureOut">
              <a:rPr lang="en-GB" smtClean="0"/>
              <a:t>09/12/2024</a:t>
            </a:fld>
            <a:endParaRPr lang="en-GB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A404323-DF25-9A43-DA80-A43A6A75F0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1CFBC14-5144-B2CB-1844-5F162EEB2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51E758-AFED-4B99-9A83-A8BD1B9254AA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79720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F37CB58-27C7-7E9F-6FFA-47824736B1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23B1BF1-53D6-6193-AE30-289D71260F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E04B605-9839-E3AE-8A27-F4242023D2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C8E54-39A6-423D-863C-5D8E01C27B65}" type="datetimeFigureOut">
              <a:rPr lang="en-GB" smtClean="0"/>
              <a:t>09/12/2024</a:t>
            </a:fld>
            <a:endParaRPr lang="en-GB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57EE27D-8D7D-1709-8B3F-C80150E7D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E600949-314F-EBD4-8978-DA7B16B98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51E758-AFED-4B99-9A83-A8BD1B9254AA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51994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A780584-E039-93F7-92A3-3845BC2E81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8A8ED5F-684E-D2F6-1C6D-6131751C9A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C5041C3D-CFBC-B659-C3BD-19B1FB4FFC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0BCA387-11B0-FBAD-C82D-DF06A5DA76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C8E54-39A6-423D-863C-5D8E01C27B65}" type="datetimeFigureOut">
              <a:rPr lang="en-GB" smtClean="0"/>
              <a:t>09/12/2024</a:t>
            </a:fld>
            <a:endParaRPr lang="en-GB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89B1311D-E37D-07A6-11EF-2A1086C12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23908CC-03D4-BE66-7AAB-043F4FDDB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51E758-AFED-4B99-9A83-A8BD1B9254AA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42874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5C10501-26AC-C6BA-C88F-CB5FF22872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26E9251-2732-652D-3AA1-7C7B3CB51A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4C8871C5-9400-F68E-8F45-4C124B816C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C4FBF063-F177-50B6-2E87-FDA88FCBAA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5A7C55A3-CB77-033E-F700-B8B18BE7988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FC5BF4A6-05C0-F365-ECD7-E630943C9B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C8E54-39A6-423D-863C-5D8E01C27B65}" type="datetimeFigureOut">
              <a:rPr lang="en-GB" smtClean="0"/>
              <a:t>09/12/2024</a:t>
            </a:fld>
            <a:endParaRPr lang="en-GB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3A43AB6A-E02A-6E07-F9C8-3A81C50DD4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8615A663-8634-F557-8AC3-C7DB14F512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51E758-AFED-4B99-9A83-A8BD1B9254AA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44151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36E1C51-64AE-8303-AD48-EC5E40C2E8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FD5C651C-D6E8-911C-5E9C-CF356C4E28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C8E54-39A6-423D-863C-5D8E01C27B65}" type="datetimeFigureOut">
              <a:rPr lang="en-GB" smtClean="0"/>
              <a:t>09/12/2024</a:t>
            </a:fld>
            <a:endParaRPr lang="en-GB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C84B7406-3D33-BDEE-7FBB-8D22E9A7D2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9907BC1-F8A1-9832-8C21-DF1A91E7C3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51E758-AFED-4B99-9A83-A8BD1B9254AA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58818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9F6ABC84-E3E0-FD8C-A84A-714166FF01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C8E54-39A6-423D-863C-5D8E01C27B65}" type="datetimeFigureOut">
              <a:rPr lang="en-GB" smtClean="0"/>
              <a:t>09/12/2024</a:t>
            </a:fld>
            <a:endParaRPr lang="en-GB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DA5AC673-4DA5-F189-753A-97F282EFBC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E5BEAC8-6660-38B1-E332-1CD1F7814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51E758-AFED-4B99-9A83-A8BD1B9254AA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89008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B08B0F1-91EE-3264-0B7B-8DD36EF284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F764A54-CB59-46C6-15D4-55B3F24B17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BF64C07-0241-3DE6-6DCB-B228B8A904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C3598AD-C5F8-BC26-6E46-DE07EA8705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C8E54-39A6-423D-863C-5D8E01C27B65}" type="datetimeFigureOut">
              <a:rPr lang="en-GB" smtClean="0"/>
              <a:t>09/12/2024</a:t>
            </a:fld>
            <a:endParaRPr lang="en-GB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81421B3A-55F5-43C6-73B3-54904076DF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3A09B67-50C8-C80C-EE11-FBAFBF30FC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51E758-AFED-4B99-9A83-A8BD1B9254AA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58042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E9412F1-C992-AE9E-E963-4E1980D8EB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AC66D8CF-EA5D-B3CB-7513-4C858E63D47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64201F4A-BD0F-9860-126B-48DB147B2C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3CE955E6-65A6-1361-6ECD-9761C4519A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C8E54-39A6-423D-863C-5D8E01C27B65}" type="datetimeFigureOut">
              <a:rPr lang="en-GB" smtClean="0"/>
              <a:t>09/12/2024</a:t>
            </a:fld>
            <a:endParaRPr lang="en-GB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47D92E47-EE9D-1F45-0519-48B873FAC4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BAA992B-9923-250A-201F-B8443F0CB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51E758-AFED-4B99-9A83-A8BD1B9254AA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6488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362CFD9B-B821-5F58-95EB-8FA49E8C35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5C756B3-1A50-35B3-BC60-FA7207E98B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59A9400-0418-8B60-9323-450F0FEA36F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19C8E54-39A6-423D-863C-5D8E01C27B65}" type="datetimeFigureOut">
              <a:rPr lang="en-GB" smtClean="0"/>
              <a:t>09/12/2024</a:t>
            </a:fld>
            <a:endParaRPr lang="en-GB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3695BF2-CF85-D588-D8D5-1F34F28860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F111FAF-2826-5C30-D96B-207D9BBCC1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651E758-AFED-4B99-9A83-A8BD1B9254AA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33161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E720B2DA-2501-4F66-39FF-A2748878E5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8857"/>
            <a:ext cx="12192000" cy="6640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4141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02ACCCE6-9F15-7A31-967F-1480E1119A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702733"/>
            <a:ext cx="10905066" cy="5452533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1931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53D771A5-7A08-4858-0277-87A14954CA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4557"/>
            <a:ext cx="12192000" cy="6608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1164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7800057-30C3-2D10-D653-950812C9A5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261618"/>
            <a:ext cx="10905066" cy="4334762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341348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804AB4A-B5F2-6193-D4FF-6E302671E1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275249"/>
            <a:ext cx="10905066" cy="4307500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6855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2214022-F784-53D0-9438-8064F2F4E5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288880"/>
            <a:ext cx="10905066" cy="4280238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787676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F8AE0636-B960-F360-8934-A976E8F37F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288880"/>
            <a:ext cx="10905066" cy="4280238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8734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1586F28-1649-E531-F76C-BCE5EFAF36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302512"/>
            <a:ext cx="10905066" cy="4252974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899754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AF3F314-79B3-50ED-1F8E-B41E48564C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329774"/>
            <a:ext cx="10905066" cy="4198450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0537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0E572FA7-02F1-A662-E622-A7B1CEDB75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275249"/>
            <a:ext cx="10905066" cy="43075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916616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8A57C4C-FD7B-DB58-087B-9E5E7F9371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757258"/>
            <a:ext cx="10905066" cy="5343483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97640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448A897-4C87-698E-1152-FF14C9833D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328" y="643467"/>
            <a:ext cx="10765344" cy="5571065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8141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44A3D37-7309-0F73-5191-C24BB9A8C2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757258"/>
            <a:ext cx="10905066" cy="5343483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667962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0338474-53EB-670A-0D28-33CA63633F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398" y="643467"/>
            <a:ext cx="10413203" cy="5571065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5436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1D63050-E132-8069-6604-218BEA2067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866309"/>
            <a:ext cx="10905066" cy="512538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519321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B3C16EC-6734-1C17-EBD7-C9E771A261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893572"/>
            <a:ext cx="10905066" cy="5070854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3503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DD424FA-A0BF-B6C8-8E7A-4ECED37300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716364"/>
            <a:ext cx="10905066" cy="5425271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85267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26C89D2-8391-2EBC-0839-ADED7CBE72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839046"/>
            <a:ext cx="10905066" cy="5179907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21995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FFF737E-DF0A-794F-D06D-60156FC64B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689102"/>
            <a:ext cx="10905066" cy="5479794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668244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21DDC12-06E7-05AC-DCBF-64501610F8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689102"/>
            <a:ext cx="10905066" cy="5479794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3246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CDBF952-41B0-9912-1EC9-BCB1AA7E7D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784521"/>
            <a:ext cx="10905066" cy="5288956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626704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42E9A34-CED0-0AB4-B40F-267F7CE42F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907203"/>
            <a:ext cx="10905066" cy="5043592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7071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4553ADF-4B39-B38C-5E29-57437825CA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784521"/>
            <a:ext cx="10905066" cy="5288956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87180123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0</Words>
  <Application>Microsoft Office PowerPoint</Application>
  <PresentationFormat>Grand écran</PresentationFormat>
  <Paragraphs>0</Paragraphs>
  <Slides>23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23</vt:i4>
      </vt:variant>
    </vt:vector>
  </HeadingPairs>
  <TitlesOfParts>
    <vt:vector size="27" baseType="lpstr">
      <vt:lpstr>Aptos</vt:lpstr>
      <vt:lpstr>Aptos Display</vt:lpstr>
      <vt:lpstr>Arial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heni.nasri</dc:creator>
  <cp:lastModifiedBy>heni.nasri</cp:lastModifiedBy>
  <cp:revision>1</cp:revision>
  <dcterms:created xsi:type="dcterms:W3CDTF">2024-12-09T20:03:38Z</dcterms:created>
  <dcterms:modified xsi:type="dcterms:W3CDTF">2024-12-09T20:22:13Z</dcterms:modified>
</cp:coreProperties>
</file>